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9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633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110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22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4807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10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43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703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64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8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232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830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961DD-2C51-4F76-BD2B-F41215DBF87D}" type="datetimeFigureOut">
              <a:rPr kumimoji="1" lang="ja-JP" altLang="en-US" smtClean="0"/>
              <a:t>2012/7/26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AC272-7547-4DDA-87A2-4793DFA803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24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" TargetMode="External"/><Relationship Id="rId2" Type="http://schemas.openxmlformats.org/officeDocument/2006/relationships/hyperlink" Target="http://d.hatena.ne.jp/faith_and_brav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boostjp/cppnow/2012" TargetMode="External"/><Relationship Id="rId2" Type="http://schemas.openxmlformats.org/officeDocument/2006/relationships/hyperlink" Target="https://github.com/boostcon/cppnow_presentations_201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akkas783.tumblr.com/post/25007975614/c-now-boostcon-c-now-boost-konferenz-im" TargetMode="External"/><Relationship Id="rId5" Type="http://schemas.openxmlformats.org/officeDocument/2006/relationships/hyperlink" Target="http://d.hatena.ne.jp/faith_and_brave/20120522/1337650107" TargetMode="External"/><Relationship Id="rId4" Type="http://schemas.openxmlformats.org/officeDocument/2006/relationships/hyperlink" Target="http://d.hatena.ne.jp/redboltz/20120519/1337385881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>
                <a:solidFill>
                  <a:srgbClr val="C00000"/>
                </a:solidFill>
              </a:rPr>
              <a:t>C++Now! 2012 </a:t>
            </a:r>
            <a:r>
              <a:rPr kumimoji="1" lang="ja-JP" altLang="en-US" sz="4000" dirty="0" smtClean="0">
                <a:solidFill>
                  <a:srgbClr val="C00000"/>
                </a:solidFill>
              </a:rPr>
              <a:t>参加レポート</a:t>
            </a:r>
            <a:endParaRPr kumimoji="1" lang="ja-JP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339752" y="4797152"/>
            <a:ext cx="6400800" cy="1561728"/>
          </a:xfrm>
        </p:spPr>
        <p:txBody>
          <a:bodyPr>
            <a:normAutofit/>
          </a:bodyPr>
          <a:lstStyle/>
          <a:p>
            <a:pPr algn="r"/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高橋晶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(Akira Takahashi)</a:t>
            </a:r>
          </a:p>
          <a:p>
            <a:pPr algn="r"/>
            <a:r>
              <a:rPr lang="en-US" altLang="ja-JP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2"/>
              </a:rPr>
              <a:t>id:faith_and_brave</a:t>
            </a:r>
            <a:endParaRPr lang="en-US" altLang="ja-JP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algn="r"/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3"/>
              </a:rPr>
              <a:t>@</a:t>
            </a:r>
            <a:r>
              <a:rPr lang="en-US" altLang="ja-JP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3"/>
              </a:rPr>
              <a:t>cpp_akira</a:t>
            </a:r>
            <a:endParaRPr lang="ja-JP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0" y="6417254"/>
            <a:ext cx="442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rgbClr val="C00000"/>
                </a:solidFill>
              </a:rPr>
              <a:t>Boost.</a:t>
            </a:r>
            <a:r>
              <a:rPr kumimoji="1" lang="ja-JP" altLang="en-US" dirty="0" smtClean="0">
                <a:solidFill>
                  <a:srgbClr val="C00000"/>
                </a:solidFill>
              </a:rPr>
              <a:t>勉強会</a:t>
            </a:r>
            <a:r>
              <a:rPr kumimoji="1" lang="en-US" altLang="ja-JP" dirty="0" smtClean="0">
                <a:solidFill>
                  <a:srgbClr val="C00000"/>
                </a:solidFill>
              </a:rPr>
              <a:t>#10</a:t>
            </a:r>
            <a:r>
              <a:rPr kumimoji="1" lang="ja-JP" altLang="en-US" dirty="0" smtClean="0">
                <a:solidFill>
                  <a:srgbClr val="C00000"/>
                </a:solidFill>
              </a:rPr>
              <a:t> </a:t>
            </a:r>
            <a:r>
              <a:rPr lang="en-US" altLang="ja-JP" dirty="0" smtClean="0">
                <a:solidFill>
                  <a:srgbClr val="C00000"/>
                </a:solidFill>
              </a:rPr>
              <a:t>2012/07/28(</a:t>
            </a:r>
            <a:r>
              <a:rPr lang="ja-JP" altLang="en-US" dirty="0" smtClean="0">
                <a:solidFill>
                  <a:srgbClr val="C00000"/>
                </a:solidFill>
              </a:rPr>
              <a:t>土</a:t>
            </a:r>
            <a:r>
              <a:rPr lang="en-US" altLang="ja-JP" dirty="0" smtClean="0">
                <a:solidFill>
                  <a:srgbClr val="C00000"/>
                </a:solidFill>
              </a:rPr>
              <a:t>)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63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Ustring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50405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sz="2400" dirty="0" smtClean="0"/>
              <a:t>Unicode</a:t>
            </a:r>
            <a:r>
              <a:rPr lang="ja-JP" altLang="en-US" sz="2400" dirty="0" smtClean="0"/>
              <a:t>対応文字列をみんなで考えよう、という発表＆ディスカッション</a:t>
            </a:r>
            <a:endParaRPr kumimoji="1" lang="ja-JP" altLang="en-US" sz="2400" dirty="0"/>
          </a:p>
        </p:txBody>
      </p:sp>
      <p:pic>
        <p:nvPicPr>
          <p:cNvPr id="3074" name="Picture 2" descr="C:\Users\atakahashi\Dropbox\Camera Uploads\2012-05-15 07.41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3512829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136912"/>
            <a:ext cx="5112568" cy="4035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87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Grill the Committee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576064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標準化委員を問い詰めよう！ディスカッション</a:t>
            </a:r>
            <a:endParaRPr kumimoji="1" lang="ja-JP" altLang="en-US" sz="2400" dirty="0"/>
          </a:p>
        </p:txBody>
      </p:sp>
      <p:pic>
        <p:nvPicPr>
          <p:cNvPr id="4098" name="Picture 2" descr="C:\Users\atakahashi\Dropbox\Camera Uploads\2012-05-14 20.37.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18" y="1528114"/>
            <a:ext cx="3713485" cy="49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27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</a:t>
            </a:r>
            <a:r>
              <a:rPr lang="ja-JP" altLang="en-US" dirty="0" smtClean="0"/>
              <a:t>日目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Moving Forward with C++11</a:t>
            </a:r>
          </a:p>
          <a:p>
            <a:r>
              <a:rPr lang="en-US" altLang="ja-JP" sz="2400" dirty="0" err="1" smtClean="0"/>
              <a:t>Metaparse</a:t>
            </a:r>
            <a:endParaRPr lang="en-US" altLang="ja-JP" sz="2400" dirty="0" smtClean="0"/>
          </a:p>
          <a:p>
            <a:r>
              <a:rPr lang="en-US" altLang="ja-JP" sz="2400" dirty="0" smtClean="0"/>
              <a:t>Exception-Safe Coding in C++</a:t>
            </a:r>
          </a:p>
          <a:p>
            <a:r>
              <a:rPr lang="en-US" altLang="ja-JP" sz="2400" dirty="0" smtClean="0"/>
              <a:t>Utilizing Modern Programming Techniques for </a:t>
            </a:r>
            <a:r>
              <a:rPr lang="en-US" altLang="ja-JP" sz="2400" dirty="0" err="1" smtClean="0"/>
              <a:t>Scientifix</a:t>
            </a:r>
            <a:r>
              <a:rPr lang="en-US" altLang="ja-JP" sz="2400" dirty="0" smtClean="0"/>
              <a:t> Software Development</a:t>
            </a:r>
          </a:p>
          <a:p>
            <a:r>
              <a:rPr lang="en-US" altLang="ja-JP" sz="2400" dirty="0" err="1" smtClean="0"/>
              <a:t>Pincnic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8177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Moving Forward with C++11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36712"/>
            <a:ext cx="8507288" cy="720079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C++11</a:t>
            </a:r>
            <a:r>
              <a:rPr lang="ja-JP" altLang="en-US" sz="2400" dirty="0" smtClean="0"/>
              <a:t>から導入されたムーブセマンティクスに関する</a:t>
            </a:r>
            <a:r>
              <a:rPr lang="ja-JP" altLang="en-US" sz="2400" dirty="0"/>
              <a:t>キーノート</a:t>
            </a:r>
            <a:endParaRPr kumimoji="1" lang="ja-JP" altLang="en-US" sz="2400" dirty="0"/>
          </a:p>
        </p:txBody>
      </p:sp>
      <p:pic>
        <p:nvPicPr>
          <p:cNvPr id="5122" name="Picture 2" descr="C:\Users\atakahashi\Dropbox\Camera Uploads\2012-05-16 00.11.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2504"/>
            <a:ext cx="3840309" cy="511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060848"/>
            <a:ext cx="4806451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44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Metaparse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1224136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コンパイル時構文解析ライブラリ</a:t>
            </a:r>
            <a:endParaRPr kumimoji="1" lang="en-US" altLang="ja-JP" sz="2400" dirty="0" smtClean="0"/>
          </a:p>
          <a:p>
            <a:pPr lvl="1"/>
            <a:r>
              <a:rPr lang="ja-JP" altLang="en-US" sz="2000" dirty="0" smtClean="0"/>
              <a:t>文字列リテラル</a:t>
            </a:r>
            <a:r>
              <a:rPr lang="ja-JP" altLang="en-US" sz="2000" dirty="0"/>
              <a:t>と</a:t>
            </a:r>
            <a:r>
              <a:rPr lang="ja-JP" altLang="en-US" sz="2000" dirty="0" smtClean="0"/>
              <a:t>して</a:t>
            </a:r>
            <a:r>
              <a:rPr lang="en-US" altLang="ja-JP" sz="2000" dirty="0" smtClean="0"/>
              <a:t>Haskell</a:t>
            </a:r>
            <a:r>
              <a:rPr lang="ja-JP" altLang="en-US" sz="2000" dirty="0" smtClean="0"/>
              <a:t>コードを書いたら</a:t>
            </a:r>
            <a:r>
              <a:rPr lang="en-US" altLang="ja-JP" sz="2000" dirty="0" smtClean="0"/>
              <a:t>C++</a:t>
            </a:r>
            <a:r>
              <a:rPr lang="ja-JP" altLang="en-US" sz="2000" dirty="0" smtClean="0"/>
              <a:t>メタ関数として実行されたり</a:t>
            </a:r>
            <a:endParaRPr kumimoji="1" lang="ja-JP" altLang="en-US" sz="2000" dirty="0"/>
          </a:p>
        </p:txBody>
      </p:sp>
      <p:pic>
        <p:nvPicPr>
          <p:cNvPr id="6146" name="Picture 2" descr="C:\Users\atakahashi\Dropbox\Camera Uploads\2012-05-16 02.05.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356687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420888"/>
            <a:ext cx="5130294" cy="39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8028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Exception Safe Coding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64807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毎年恒例</a:t>
            </a:r>
            <a:r>
              <a:rPr kumimoji="1" lang="en-US" altLang="ja-JP" sz="2400" dirty="0" smtClean="0"/>
              <a:t>(?) </a:t>
            </a:r>
            <a:r>
              <a:rPr kumimoji="1" lang="ja-JP" altLang="en-US" sz="2400" dirty="0" smtClean="0"/>
              <a:t>例外安全性に関する発表</a:t>
            </a:r>
            <a:endParaRPr kumimoji="1" lang="ja-JP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72816"/>
            <a:ext cx="447675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10973" y="5733256"/>
            <a:ext cx="8781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dirty="0" smtClean="0"/>
              <a:t>Tom Cargill : </a:t>
            </a:r>
            <a:r>
              <a:rPr kumimoji="1" lang="ja-JP" altLang="en-US" sz="2200" dirty="0" smtClean="0"/>
              <a:t>「例外安全性を持つ汎用コンテナを書くのは不可能だ</a:t>
            </a:r>
            <a:r>
              <a:rPr kumimoji="1" lang="en-US" altLang="ja-JP" sz="2200" dirty="0" smtClean="0"/>
              <a:t>(1994)</a:t>
            </a:r>
            <a:r>
              <a:rPr kumimoji="1" lang="ja-JP" altLang="en-US" sz="2200" dirty="0" smtClean="0"/>
              <a:t>」</a:t>
            </a:r>
            <a:endParaRPr kumimoji="1" lang="en-US" altLang="ja-JP" sz="2200" dirty="0" smtClean="0"/>
          </a:p>
          <a:p>
            <a:r>
              <a:rPr lang="en-US" altLang="ja-JP" sz="2200" dirty="0" smtClean="0"/>
              <a:t>Dave Abrahams : </a:t>
            </a:r>
            <a:r>
              <a:rPr lang="ja-JP" altLang="en-US" sz="2200" dirty="0" smtClean="0"/>
              <a:t>「</a:t>
            </a:r>
            <a:r>
              <a:rPr lang="ja-JP" altLang="en-US" sz="2200" dirty="0" smtClean="0">
                <a:solidFill>
                  <a:srgbClr val="C00000"/>
                </a:solidFill>
              </a:rPr>
              <a:t>もちろんできるさ！</a:t>
            </a:r>
            <a:r>
              <a:rPr lang="en-US" altLang="ja-JP" sz="2200" dirty="0" smtClean="0">
                <a:solidFill>
                  <a:srgbClr val="C00000"/>
                </a:solidFill>
              </a:rPr>
              <a:t>(1996)</a:t>
            </a:r>
            <a:r>
              <a:rPr lang="ja-JP" altLang="en-US" sz="2200" dirty="0" smtClean="0"/>
              <a:t>」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39334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ピクニック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64807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みんなでひたすら肉を食う</a:t>
            </a:r>
            <a:endParaRPr kumimoji="1" lang="ja-JP" altLang="en-US" sz="2400" dirty="0"/>
          </a:p>
        </p:txBody>
      </p:sp>
      <p:pic>
        <p:nvPicPr>
          <p:cNvPr id="7170" name="Picture 2" descr="C:\Users\atakahashi\Dropbox\Camera Uploads\2012-05-16 10.40.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362091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takahashi\Documents\2012-05-18 04.21.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508503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932040" y="1894332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C00000"/>
                </a:solidFill>
              </a:rPr>
              <a:t>日本語を話せる組↓</a:t>
            </a:r>
            <a:endParaRPr kumimoji="1" lang="ja-JP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32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Ray Fix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1296144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dirty="0" smtClean="0"/>
              <a:t>日本語ペラペラ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」という名前を付けたひと。運営メンバ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Twitter @</a:t>
            </a:r>
            <a:r>
              <a:rPr kumimoji="1" lang="en-US" altLang="ja-JP" sz="2400" dirty="0" err="1" smtClean="0"/>
              <a:t>rayfix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↓</a:t>
            </a:r>
            <a:endParaRPr kumimoji="1" lang="ja-JP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819997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62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日目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Modules in C++</a:t>
            </a:r>
          </a:p>
          <a:p>
            <a:r>
              <a:rPr lang="en-US" altLang="ja-JP" dirty="0" smtClean="0"/>
              <a:t>Generic Programming in C++</a:t>
            </a:r>
          </a:p>
          <a:p>
            <a:r>
              <a:rPr kumimoji="1" lang="en-US" altLang="ja-JP" dirty="0" err="1" smtClean="0"/>
              <a:t>ConceptClang</a:t>
            </a:r>
            <a:endParaRPr kumimoji="1" lang="en-US" altLang="ja-JP" dirty="0" smtClean="0"/>
          </a:p>
          <a:p>
            <a:r>
              <a:rPr lang="en-US" altLang="ja-JP" dirty="0" err="1" smtClean="0"/>
              <a:t>Boost.Polygon.Voronoi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988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Modules in C++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936104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</a:t>
            </a:r>
            <a:r>
              <a:rPr kumimoji="1" lang="ja-JP" altLang="en-US" sz="2400" dirty="0" smtClean="0"/>
              <a:t>の次期標準で考えられているモジュールシステムに関するキーノート</a:t>
            </a:r>
            <a:endParaRPr kumimoji="1" lang="ja-JP" altLang="en-US" sz="2400" dirty="0"/>
          </a:p>
        </p:txBody>
      </p:sp>
      <p:pic>
        <p:nvPicPr>
          <p:cNvPr id="10242" name="Picture 2" descr="C:\Users\atakahashi\Dropbox\Camera Uploads\2012-05-17 00.32.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367496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204864"/>
            <a:ext cx="455602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50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C++Now!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2011</a:t>
            </a:r>
            <a:r>
              <a:rPr kumimoji="1" lang="ja-JP" altLang="en-US" sz="2400" dirty="0" smtClean="0"/>
              <a:t>年まで</a:t>
            </a:r>
            <a:r>
              <a:rPr kumimoji="1" lang="en-US" altLang="ja-JP" sz="2400" dirty="0" err="1" smtClean="0"/>
              <a:t>BoostCon</a:t>
            </a:r>
            <a:r>
              <a:rPr kumimoji="1" lang="ja-JP" altLang="en-US" sz="2400" dirty="0" smtClean="0"/>
              <a:t>という名前で開催されていた</a:t>
            </a:r>
            <a:r>
              <a:rPr kumimoji="1" lang="en-US" altLang="ja-JP" sz="2400" dirty="0" smtClean="0"/>
              <a:t>C++</a:t>
            </a:r>
            <a:r>
              <a:rPr kumimoji="1" lang="ja-JP" altLang="en-US" sz="2400" dirty="0" smtClean="0"/>
              <a:t>のカンファレンス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en-US" altLang="ja-JP" sz="2400" dirty="0" smtClean="0"/>
              <a:t>2012</a:t>
            </a:r>
            <a:r>
              <a:rPr kumimoji="1" lang="ja-JP" altLang="en-US" sz="2400" dirty="0" smtClean="0"/>
              <a:t>年から</a:t>
            </a:r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という名前に変わった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4106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Generic Programming in C++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864096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ジェネリックプログラミングの現実の問題を考えてみよう、という発表＆ディスカッション</a:t>
            </a:r>
            <a:endParaRPr kumimoji="1" lang="ja-JP" altLang="en-US" sz="2400" dirty="0"/>
          </a:p>
        </p:txBody>
      </p:sp>
      <p:pic>
        <p:nvPicPr>
          <p:cNvPr id="11266" name="Picture 2" descr="C:\Users\atakahashi\Dropbox\Camera Uploads\2012-05-17 13.48.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489314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764" y="4887413"/>
            <a:ext cx="5405961" cy="19427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89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ConceptClang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435280" cy="504055"/>
          </a:xfrm>
        </p:spPr>
        <p:txBody>
          <a:bodyPr>
            <a:noAutofit/>
          </a:bodyPr>
          <a:lstStyle/>
          <a:p>
            <a:r>
              <a:rPr kumimoji="1" lang="ja-JP" altLang="en-US" sz="2400" dirty="0" smtClean="0"/>
              <a:t>現在</a:t>
            </a:r>
            <a:r>
              <a:rPr kumimoji="1" lang="en-US" altLang="ja-JP" sz="2400" dirty="0" smtClean="0"/>
              <a:t>Clang</a:t>
            </a:r>
            <a:r>
              <a:rPr kumimoji="1" lang="ja-JP" altLang="en-US" sz="2400" dirty="0" smtClean="0"/>
              <a:t>で実験的な実装が進められている</a:t>
            </a:r>
            <a:r>
              <a:rPr kumimoji="1" lang="en-US" altLang="ja-JP" sz="2400" dirty="0" smtClean="0"/>
              <a:t>Concept</a:t>
            </a:r>
            <a:r>
              <a:rPr kumimoji="1" lang="ja-JP" altLang="en-US" sz="2400" dirty="0" smtClean="0"/>
              <a:t>について</a:t>
            </a:r>
            <a:endParaRPr kumimoji="1" lang="ja-JP" altLang="en-US" sz="2400" dirty="0"/>
          </a:p>
        </p:txBody>
      </p:sp>
      <p:pic>
        <p:nvPicPr>
          <p:cNvPr id="12290" name="Picture 2" descr="C:\Users\atakahashi\Dropbox\Camera Uploads\2012-05-17 05.29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356687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92895"/>
            <a:ext cx="5215180" cy="353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49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Boost.Polygon.Voronoi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4055"/>
          </a:xfrm>
        </p:spPr>
        <p:txBody>
          <a:bodyPr>
            <a:normAutofit/>
          </a:bodyPr>
          <a:lstStyle/>
          <a:p>
            <a:r>
              <a:rPr kumimoji="1" lang="en-US" altLang="ja-JP" sz="2400" dirty="0" err="1" smtClean="0"/>
              <a:t>Boost.Polygon</a:t>
            </a:r>
            <a:r>
              <a:rPr kumimoji="1" lang="ja-JP" altLang="en-US" sz="2400" dirty="0" smtClean="0"/>
              <a:t>に提案中のボロノイ図に関する発表</a:t>
            </a:r>
            <a:endParaRPr kumimoji="1" lang="ja-JP" altLang="en-US" sz="2400" dirty="0"/>
          </a:p>
        </p:txBody>
      </p:sp>
      <p:pic>
        <p:nvPicPr>
          <p:cNvPr id="13314" name="Picture 2" descr="C:\Users\atakahashi\Dropbox\Camera Uploads\2012-05-17 07.32.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372900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96952"/>
            <a:ext cx="4915609" cy="3623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18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</a:t>
            </a:r>
            <a:r>
              <a:rPr kumimoji="1" lang="ja-JP" altLang="en-US" dirty="0" smtClean="0"/>
              <a:t>日目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Now What?</a:t>
            </a:r>
          </a:p>
          <a:p>
            <a:r>
              <a:rPr kumimoji="1" lang="en-US" altLang="ja-JP" sz="2400" dirty="0" smtClean="0"/>
              <a:t>Type to string conversion</a:t>
            </a:r>
          </a:p>
          <a:p>
            <a:r>
              <a:rPr lang="en-US" altLang="ja-JP" sz="2400" dirty="0" err="1" smtClean="0"/>
              <a:t>Metaprogramming</a:t>
            </a:r>
            <a:r>
              <a:rPr lang="en-US" altLang="ja-JP" sz="2400" dirty="0" smtClean="0"/>
              <a:t> Applied to Numerical Problems</a:t>
            </a:r>
          </a:p>
          <a:p>
            <a:r>
              <a:rPr kumimoji="1" lang="en-US" altLang="ja-JP" sz="2400" dirty="0" smtClean="0"/>
              <a:t>Liner programming made easy with </a:t>
            </a:r>
            <a:r>
              <a:rPr kumimoji="1" lang="en-US" altLang="ja-JP" sz="2400" dirty="0" err="1" smtClean="0"/>
              <a:t>Boost.Proto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Using </a:t>
            </a:r>
            <a:r>
              <a:rPr lang="en-US" altLang="ja-JP" sz="2400" dirty="0" err="1" smtClean="0"/>
              <a:t>Boost.Coroutine</a:t>
            </a:r>
            <a:r>
              <a:rPr lang="en-US" altLang="ja-JP" sz="2400" dirty="0" smtClean="0"/>
              <a:t> to untangle a state machine</a:t>
            </a:r>
          </a:p>
          <a:p>
            <a:r>
              <a:rPr kumimoji="1" lang="en-US" altLang="ja-JP" sz="2400" dirty="0" smtClean="0"/>
              <a:t>Boosting Libraries for TR2</a:t>
            </a:r>
          </a:p>
          <a:p>
            <a:r>
              <a:rPr lang="en-US" altLang="ja-JP" sz="2400" dirty="0" smtClean="0"/>
              <a:t>Preparation of C++Now! 2013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236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Now What?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1152127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</a:t>
            </a:r>
            <a:r>
              <a:rPr kumimoji="1" lang="ja-JP" altLang="en-US" sz="2400" dirty="0" smtClean="0"/>
              <a:t>が今どこにいるのか？というキーノート</a:t>
            </a:r>
            <a:endParaRPr kumimoji="1" lang="en-US" altLang="ja-JP" sz="2400" dirty="0" smtClean="0"/>
          </a:p>
          <a:p>
            <a:pPr lvl="1"/>
            <a:r>
              <a:rPr lang="en-US" altLang="ja-JP" sz="2000" dirty="0" smtClean="0"/>
              <a:t>C++</a:t>
            </a:r>
            <a:r>
              <a:rPr lang="ja-JP" altLang="en-US" sz="2000" dirty="0" smtClean="0"/>
              <a:t>が得意とする分野</a:t>
            </a:r>
            <a:r>
              <a:rPr lang="en-US" altLang="ja-JP" sz="2000" dirty="0" smtClean="0"/>
              <a:t>(GPU</a:t>
            </a:r>
            <a:r>
              <a:rPr lang="ja-JP" altLang="en-US" sz="2000" dirty="0" smtClean="0"/>
              <a:t>関係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が標準にないよね、という話があったり</a:t>
            </a:r>
            <a:endParaRPr kumimoji="1" lang="ja-JP" altLang="en-US" sz="2000" dirty="0"/>
          </a:p>
        </p:txBody>
      </p:sp>
      <p:pic>
        <p:nvPicPr>
          <p:cNvPr id="1026" name="Picture 2" descr="C:\Users\atakahashi\Dropbox\Camera Uploads\2012-05-18 00.01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356687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54221"/>
            <a:ext cx="5244423" cy="403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42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 dirty="0" smtClean="0"/>
              <a:t>Using </a:t>
            </a:r>
            <a:r>
              <a:rPr kumimoji="1" lang="en-US" altLang="ja-JP" sz="2400" dirty="0" err="1" smtClean="0"/>
              <a:t>Boost.Coroutine</a:t>
            </a:r>
            <a:r>
              <a:rPr kumimoji="1" lang="en-US" altLang="ja-JP" sz="2400" dirty="0" smtClean="0"/>
              <a:t> to untangle a state machine</a:t>
            </a:r>
            <a:endParaRPr kumimoji="1" lang="ja-JP" altLang="en-US" sz="2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792087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 err="1" smtClean="0"/>
              <a:t>Boost.Context</a:t>
            </a:r>
            <a:r>
              <a:rPr kumimoji="1" lang="ja-JP" altLang="en-US" sz="2400" dirty="0" smtClean="0"/>
              <a:t>ベースで</a:t>
            </a:r>
            <a:r>
              <a:rPr kumimoji="1" lang="en-US" altLang="ja-JP" sz="2400" dirty="0" err="1" smtClean="0"/>
              <a:t>Boost.Coroutine</a:t>
            </a:r>
            <a:r>
              <a:rPr kumimoji="1" lang="ja-JP" altLang="en-US" sz="2400" dirty="0" smtClean="0"/>
              <a:t>を書き直したという話</a:t>
            </a:r>
            <a:endParaRPr kumimoji="1" lang="en-US" altLang="ja-JP" sz="2400" dirty="0" smtClean="0"/>
          </a:p>
          <a:p>
            <a:pPr lvl="1"/>
            <a:r>
              <a:rPr lang="ja-JP" altLang="en-US" sz="2000" dirty="0" smtClean="0"/>
              <a:t>コルーチンの解説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状態マシン、非同期処理など</a:t>
            </a:r>
            <a:r>
              <a:rPr lang="en-US" altLang="ja-JP" sz="2000" dirty="0" smtClean="0"/>
              <a:t>)</a:t>
            </a:r>
          </a:p>
          <a:p>
            <a:endParaRPr kumimoji="1" lang="ja-JP" altLang="en-US" sz="2400" dirty="0"/>
          </a:p>
        </p:txBody>
      </p:sp>
      <p:pic>
        <p:nvPicPr>
          <p:cNvPr id="2050" name="Picture 2" descr="C:\Users\atakahashi\Dropbox\Camera Uploads\2012-05-18 06.14.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" y="2924944"/>
            <a:ext cx="3285501" cy="19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88" y="1988840"/>
            <a:ext cx="5652279" cy="428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538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Boosting Libraries for TR2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836712"/>
            <a:ext cx="8784976" cy="504056"/>
          </a:xfrm>
        </p:spPr>
        <p:txBody>
          <a:bodyPr>
            <a:normAutofit/>
          </a:bodyPr>
          <a:lstStyle/>
          <a:p>
            <a:r>
              <a:rPr kumimoji="1" lang="ja-JP" altLang="en-US" sz="2000" dirty="0" smtClean="0"/>
              <a:t>標準への提案を成功させるには。</a:t>
            </a:r>
            <a:r>
              <a:rPr lang="ja-JP" altLang="en-US" sz="2000" dirty="0" smtClean="0"/>
              <a:t>ボランティアの募集。</a:t>
            </a:r>
            <a:r>
              <a:rPr lang="en-US" altLang="ja-JP" sz="2000" dirty="0" smtClean="0"/>
              <a:t>Boost</a:t>
            </a:r>
            <a:r>
              <a:rPr lang="ja-JP" altLang="en-US" sz="2000" dirty="0" smtClean="0"/>
              <a:t>からの提案など。</a:t>
            </a:r>
            <a:endParaRPr kumimoji="1" lang="ja-JP" altLang="en-US" sz="2000" dirty="0"/>
          </a:p>
        </p:txBody>
      </p:sp>
      <p:pic>
        <p:nvPicPr>
          <p:cNvPr id="3074" name="Picture 2" descr="C:\Users\atakahashi\Dropbox\Camera Uploads\2012-05-18 07.32.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04097"/>
            <a:ext cx="3714509" cy="494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64904"/>
            <a:ext cx="5122193" cy="32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492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Preparation of C++Now! </a:t>
            </a:r>
            <a:r>
              <a:rPr lang="en-US" altLang="ja-JP" dirty="0" smtClean="0"/>
              <a:t>2013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04056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来年の</a:t>
            </a:r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をどうするか</a:t>
            </a:r>
            <a:endParaRPr kumimoji="1" lang="ja-JP" altLang="en-US" sz="2400" dirty="0"/>
          </a:p>
        </p:txBody>
      </p:sp>
      <p:pic>
        <p:nvPicPr>
          <p:cNvPr id="4098" name="Picture 2" descr="C:\Users\atakahashi\Dropbox\Camera Uploads\2012-05-18 12.05.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01136"/>
            <a:ext cx="3674961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95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資料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8"/>
            <a:ext cx="8507288" cy="5145435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の資料は、</a:t>
            </a:r>
            <a:r>
              <a:rPr kumimoji="1" lang="en-US" altLang="ja-JP" sz="2400" dirty="0" err="1" smtClean="0"/>
              <a:t>GitHub</a:t>
            </a:r>
            <a:r>
              <a:rPr kumimoji="1" lang="ja-JP" altLang="en-US" sz="2400" dirty="0" smtClean="0"/>
              <a:t>で公開されています</a:t>
            </a:r>
            <a:endParaRPr kumimoji="1" lang="en-US" altLang="ja-JP" sz="2400" dirty="0" smtClean="0"/>
          </a:p>
          <a:p>
            <a:pPr lvl="1"/>
            <a:r>
              <a:rPr lang="en-US" altLang="ja-JP" sz="2000" dirty="0">
                <a:hlinkClick r:id="rId2"/>
              </a:rPr>
              <a:t>https://</a:t>
            </a:r>
            <a:r>
              <a:rPr lang="en-US" altLang="ja-JP" sz="2000" dirty="0" smtClean="0">
                <a:hlinkClick r:id="rId2"/>
              </a:rPr>
              <a:t>github.com/boostcon/cppnow_presentations_2012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r>
              <a:rPr kumimoji="1" lang="ja-JP" altLang="en-US" sz="2400" dirty="0" smtClean="0"/>
              <a:t>日本語ページ</a:t>
            </a:r>
            <a:endParaRPr kumimoji="1" lang="en-US" altLang="ja-JP" sz="2400" dirty="0" smtClean="0"/>
          </a:p>
          <a:p>
            <a:pPr lvl="1"/>
            <a:r>
              <a:rPr lang="en-US" altLang="ja-JP" sz="2000" dirty="0">
                <a:hlinkClick r:id="rId3"/>
              </a:rPr>
              <a:t>https://</a:t>
            </a:r>
            <a:r>
              <a:rPr lang="en-US" altLang="ja-JP" sz="2000" dirty="0" smtClean="0">
                <a:hlinkClick r:id="rId3"/>
              </a:rPr>
              <a:t>sites.google.com/site/boostjp/cppnow/2012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参加レポートのブログ</a:t>
            </a:r>
            <a:endParaRPr kumimoji="1" lang="en-US" altLang="ja-JP" sz="2400" dirty="0" smtClean="0"/>
          </a:p>
          <a:p>
            <a:pPr lvl="1"/>
            <a:r>
              <a:rPr lang="en-US" altLang="ja-JP" sz="2000" dirty="0" err="1" smtClean="0"/>
              <a:t>redboltz</a:t>
            </a:r>
            <a:r>
              <a:rPr lang="en-US" altLang="ja-JP" sz="2000" dirty="0" smtClean="0"/>
              <a:t> </a:t>
            </a:r>
            <a:r>
              <a:rPr lang="en-US" altLang="ja-JP" sz="2000" dirty="0">
                <a:hlinkClick r:id="rId4"/>
              </a:rPr>
              <a:t>http://</a:t>
            </a:r>
            <a:r>
              <a:rPr lang="en-US" altLang="ja-JP" sz="2000" dirty="0" smtClean="0">
                <a:hlinkClick r:id="rId4"/>
              </a:rPr>
              <a:t>d.hatena.ne.jp/redboltz/20120519/1337385881</a:t>
            </a:r>
            <a:endParaRPr lang="en-US" altLang="ja-JP" sz="2000" dirty="0" smtClean="0"/>
          </a:p>
          <a:p>
            <a:pPr lvl="1"/>
            <a:r>
              <a:rPr kumimoji="1" lang="ja-JP" altLang="en-US" sz="2000" dirty="0"/>
              <a:t>高橋</a:t>
            </a:r>
            <a:r>
              <a:rPr kumimoji="1" lang="ja-JP" altLang="en-US" sz="2000" dirty="0" smtClean="0"/>
              <a:t>晶 </a:t>
            </a:r>
            <a:r>
              <a:rPr lang="en-US" altLang="ja-JP" sz="2000" dirty="0">
                <a:hlinkClick r:id="rId5"/>
              </a:rPr>
              <a:t>http://</a:t>
            </a:r>
            <a:r>
              <a:rPr lang="en-US" altLang="ja-JP" sz="2000" dirty="0" smtClean="0">
                <a:hlinkClick r:id="rId5"/>
              </a:rPr>
              <a:t>d.hatena.ne.jp/faith_and_brave/20120522/1337650107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Boris </a:t>
            </a:r>
            <a:r>
              <a:rPr lang="en-US" altLang="ja-JP" sz="2000" dirty="0" err="1" smtClean="0"/>
              <a:t>Schaling</a:t>
            </a:r>
            <a:r>
              <a:rPr lang="ja-JP" altLang="en-US" sz="2000" dirty="0" smtClean="0"/>
              <a:t>の記事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ドイツ語からの日本語訳</a:t>
            </a:r>
            <a:r>
              <a:rPr lang="en-US" altLang="ja-JP" sz="2000" dirty="0" smtClean="0"/>
              <a:t>)</a:t>
            </a:r>
            <a:br>
              <a:rPr lang="en-US" altLang="ja-JP" sz="2000" dirty="0" smtClean="0"/>
            </a:br>
            <a:r>
              <a:rPr lang="en-US" altLang="ja-JP" sz="2000" dirty="0">
                <a:hlinkClick r:id="rId6"/>
              </a:rPr>
              <a:t>http://zakkas783.tumblr.com/post/25007975614/c-now-boostcon-c-now-boost-konferenz-im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66640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564905"/>
            <a:ext cx="8229600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5400" dirty="0" smtClean="0">
                <a:solidFill>
                  <a:srgbClr val="C00000"/>
                </a:solidFill>
              </a:rPr>
              <a:t>Q &amp; A</a:t>
            </a:r>
            <a:endParaRPr kumimoji="1" lang="ja-JP" alt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4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期間と</a:t>
            </a:r>
            <a:r>
              <a:rPr lang="ja-JP" altLang="en-US" dirty="0"/>
              <a:t>場所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毎年</a:t>
            </a:r>
            <a:r>
              <a:rPr kumimoji="1" lang="en-US" altLang="ja-JP" sz="2800" dirty="0" smtClean="0"/>
              <a:t>5</a:t>
            </a:r>
            <a:r>
              <a:rPr kumimoji="1" lang="ja-JP" altLang="en-US" sz="2800" dirty="0" smtClean="0"/>
              <a:t>月中旬に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週間行われる</a:t>
            </a:r>
            <a:endParaRPr kumimoji="1" lang="en-US" altLang="ja-JP" sz="2800" dirty="0" smtClean="0"/>
          </a:p>
          <a:p>
            <a:pPr lvl="1"/>
            <a:r>
              <a:rPr lang="en-US" altLang="ja-JP" sz="2400" dirty="0" smtClean="0"/>
              <a:t>2012</a:t>
            </a:r>
            <a:r>
              <a:rPr lang="ja-JP" altLang="en-US" sz="2400" dirty="0" smtClean="0"/>
              <a:t>年は</a:t>
            </a:r>
            <a:r>
              <a:rPr lang="en-US" altLang="ja-JP" sz="2400" dirty="0" smtClean="0"/>
              <a:t>5/13(</a:t>
            </a:r>
            <a:r>
              <a:rPr lang="ja-JP" altLang="en-US" sz="2400" dirty="0" smtClean="0"/>
              <a:t>日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～</a:t>
            </a:r>
            <a:r>
              <a:rPr lang="en-US" altLang="ja-JP" sz="2400" dirty="0" smtClean="0"/>
              <a:t>5/18(</a:t>
            </a:r>
            <a:r>
              <a:rPr lang="ja-JP" altLang="en-US" sz="2400" dirty="0" smtClean="0"/>
              <a:t>金</a:t>
            </a:r>
            <a:r>
              <a:rPr lang="en-US" altLang="ja-JP" sz="2400" dirty="0" smtClean="0"/>
              <a:t>)</a:t>
            </a:r>
          </a:p>
          <a:p>
            <a:r>
              <a:rPr kumimoji="1" lang="ja-JP" altLang="en-US" sz="2800" dirty="0" smtClean="0"/>
              <a:t>場所はコロラド州の</a:t>
            </a:r>
            <a:r>
              <a:rPr kumimoji="1" lang="ja-JP" altLang="en-US" sz="2800" dirty="0" smtClean="0"/>
              <a:t>アスペン</a:t>
            </a:r>
            <a:endParaRPr kumimoji="1" lang="en-US" altLang="ja-JP" sz="2800" dirty="0" smtClean="0"/>
          </a:p>
          <a:p>
            <a:pPr lvl="1"/>
            <a:r>
              <a:rPr lang="en-US" altLang="ja-JP" sz="2400" dirty="0" smtClean="0"/>
              <a:t>Aspen Center for Physics</a:t>
            </a:r>
            <a:r>
              <a:rPr lang="ja-JP" altLang="en-US" sz="2400" dirty="0" smtClean="0"/>
              <a:t>という、各建物に物理学者の名前が付いてる施設を</a:t>
            </a:r>
            <a:r>
              <a:rPr lang="en-US" altLang="ja-JP" sz="2400" dirty="0" smtClean="0"/>
              <a:t>4</a:t>
            </a:r>
            <a:r>
              <a:rPr lang="ja-JP" altLang="en-US" sz="2400" dirty="0" smtClean="0"/>
              <a:t>会場使って行われる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2445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期間と場所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673234"/>
            <a:ext cx="5764113" cy="612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860032" y="3573016"/>
            <a:ext cx="1080120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83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日本から行く場合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24847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/>
              <a:t>成田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lang="ja-JP" altLang="en-US" dirty="0"/>
              <a:t>↓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サンフランシスコ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lang="ja-JP" altLang="en-US" dirty="0" smtClean="0"/>
              <a:t>↓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デンバー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lang="ja-JP" altLang="en-US" dirty="0"/>
              <a:t>↓</a:t>
            </a:r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dirty="0" smtClean="0"/>
              <a:t>アスペン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574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</a:t>
            </a:r>
            <a:r>
              <a:rPr lang="ja-JP" altLang="en-US" dirty="0" smtClean="0"/>
              <a:t>日目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Library in a Week</a:t>
            </a:r>
          </a:p>
          <a:p>
            <a:r>
              <a:rPr lang="en-US" altLang="ja-JP" sz="2400" dirty="0"/>
              <a:t>More Useful Computations in the Same Duration: Optimizing Embedded Hard Real-Time Code in C</a:t>
            </a:r>
            <a:r>
              <a:rPr lang="en-US" altLang="ja-JP" sz="2400" dirty="0" smtClean="0"/>
              <a:t>++</a:t>
            </a:r>
          </a:p>
          <a:p>
            <a:r>
              <a:rPr lang="en-US" altLang="ja-JP" sz="2400" dirty="0" err="1"/>
              <a:t>odeint</a:t>
            </a:r>
            <a:r>
              <a:rPr lang="en-US" altLang="ja-JP" sz="2400" dirty="0"/>
              <a:t> – Solving ordinary differential equations in C</a:t>
            </a:r>
            <a:r>
              <a:rPr lang="en-US" altLang="ja-JP" sz="2400" dirty="0" smtClean="0"/>
              <a:t>++</a:t>
            </a:r>
          </a:p>
          <a:p>
            <a:r>
              <a:rPr lang="en-US" altLang="ja-JP" sz="2400" dirty="0" smtClean="0"/>
              <a:t>Lambda Functions</a:t>
            </a:r>
          </a:p>
          <a:p>
            <a:r>
              <a:rPr lang="en-US" altLang="ja-JP" sz="2400" dirty="0" err="1" smtClean="0"/>
              <a:t>Ustring</a:t>
            </a:r>
            <a:r>
              <a:rPr lang="en-US" altLang="ja-JP" sz="2400" dirty="0" smtClean="0"/>
              <a:t> – A Modern Alternative to </a:t>
            </a:r>
            <a:r>
              <a:rPr lang="en-US" altLang="ja-JP" sz="2400" dirty="0" err="1" smtClean="0"/>
              <a:t>std</a:t>
            </a:r>
            <a:r>
              <a:rPr lang="en-US" altLang="ja-JP" sz="2400" dirty="0" smtClean="0"/>
              <a:t>::string</a:t>
            </a:r>
          </a:p>
          <a:p>
            <a:r>
              <a:rPr lang="en-US" altLang="ja-JP" sz="2400" dirty="0" smtClean="0"/>
              <a:t>Grill the Committee</a:t>
            </a:r>
          </a:p>
        </p:txBody>
      </p:sp>
    </p:spTree>
    <p:extLst>
      <p:ext uri="{BB962C8B-B14F-4D97-AF65-F5344CB8AC3E}">
        <p14:creationId xmlns:p14="http://schemas.microsoft.com/office/powerpoint/2010/main" val="324817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Library in a Week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1</a:t>
            </a:r>
            <a:r>
              <a:rPr lang="ja-JP" altLang="en-US" sz="2400" dirty="0" smtClean="0"/>
              <a:t>週間みんなでライブラリを作ろう！というワークショップ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en-US" altLang="ja-JP" sz="2400" dirty="0" smtClean="0"/>
          </a:p>
          <a:p>
            <a:r>
              <a:rPr kumimoji="1" lang="ja-JP" altLang="en-US" sz="2400" dirty="0" smtClean="0"/>
              <a:t>毎朝</a:t>
            </a: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時間みんなで集まって途中経過やアイデアの発表を行う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endParaRPr kumimoji="1" lang="en-US" altLang="ja-JP" sz="2400" dirty="0" smtClean="0"/>
          </a:p>
          <a:p>
            <a:r>
              <a:rPr lang="ja-JP" altLang="en-US" sz="2400" dirty="0" smtClean="0"/>
              <a:t>毎朝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時間作業するのではなく、休み時間などの合間でライブラリを作る</a:t>
            </a:r>
            <a:endParaRPr lang="en-US" altLang="ja-JP" sz="2400" dirty="0" smtClean="0"/>
          </a:p>
          <a:p>
            <a:pPr lvl="1"/>
            <a:r>
              <a:rPr kumimoji="1" lang="ja-JP" altLang="en-US" sz="2000" dirty="0" smtClean="0"/>
              <a:t>時間ない</a:t>
            </a:r>
            <a:endParaRPr kumimoji="1" lang="en-US" altLang="ja-JP" sz="2000" dirty="0" smtClean="0"/>
          </a:p>
          <a:p>
            <a:pPr lvl="1"/>
            <a:endParaRPr lang="en-US" altLang="ja-JP" sz="2000" dirty="0"/>
          </a:p>
          <a:p>
            <a:r>
              <a:rPr lang="en-US" altLang="ja-JP" sz="2400" dirty="0" smtClean="0"/>
              <a:t>“Replace </a:t>
            </a:r>
            <a:r>
              <a:rPr lang="en-US" altLang="ja-JP" sz="2400" dirty="0"/>
              <a:t>Output Iterator and Extended </a:t>
            </a:r>
            <a:r>
              <a:rPr lang="en-US" altLang="ja-JP" sz="2400" dirty="0" smtClean="0"/>
              <a:t>Range”</a:t>
            </a:r>
            <a:r>
              <a:rPr lang="ja-JP" altLang="en-US" sz="2400" dirty="0" smtClean="0"/>
              <a:t>というタイトルで発表してきました</a:t>
            </a:r>
            <a:endParaRPr lang="en-US" altLang="ja-JP" sz="2400" dirty="0" smtClean="0"/>
          </a:p>
          <a:p>
            <a:pPr lvl="1"/>
            <a:r>
              <a:rPr kumimoji="1" lang="ja-JP" altLang="en-US" sz="2000" dirty="0" smtClean="0"/>
              <a:t>「</a:t>
            </a:r>
            <a:r>
              <a:rPr kumimoji="1" lang="en-US" altLang="ja-JP" sz="2000" dirty="0" smtClean="0"/>
              <a:t>Boost.</a:t>
            </a:r>
            <a:r>
              <a:rPr kumimoji="1" lang="ja-JP" altLang="en-US" sz="2000" dirty="0" smtClean="0"/>
              <a:t>勉強会 </a:t>
            </a:r>
            <a:r>
              <a:rPr kumimoji="1" lang="en-US" altLang="ja-JP" sz="2000" dirty="0" smtClean="0"/>
              <a:t>#9 </a:t>
            </a:r>
            <a:r>
              <a:rPr kumimoji="1" lang="ja-JP" altLang="en-US" sz="2000" dirty="0" smtClean="0"/>
              <a:t>つくば」にて、日本語でも発表しました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17792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odeint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常微分</a:t>
            </a:r>
            <a:r>
              <a:rPr lang="ja-JP" altLang="en-US" sz="2400" dirty="0" smtClean="0"/>
              <a:t>方程式を解くためのライブラリ</a:t>
            </a:r>
            <a:endParaRPr lang="en-US" altLang="ja-JP" sz="2400" dirty="0" smtClean="0"/>
          </a:p>
          <a:p>
            <a:pPr lvl="1"/>
            <a:r>
              <a:rPr lang="ja-JP" altLang="en-US" sz="2000" dirty="0" smtClean="0"/>
              <a:t>現在</a:t>
            </a:r>
            <a:r>
              <a:rPr lang="en-US" altLang="ja-JP" sz="2000" dirty="0" smtClean="0"/>
              <a:t>Boost</a:t>
            </a:r>
            <a:r>
              <a:rPr lang="ja-JP" altLang="en-US" sz="2000" dirty="0" smtClean="0"/>
              <a:t>にレビューリクエスト中</a:t>
            </a:r>
            <a:endParaRPr kumimoji="1" lang="ja-JP" altLang="en-US" sz="2000" dirty="0"/>
          </a:p>
        </p:txBody>
      </p:sp>
      <p:pic>
        <p:nvPicPr>
          <p:cNvPr id="1026" name="Picture 2" descr="C:\Users\atakahashi\Dropbox\Camera Uploads\2012-05-15 02.23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82053"/>
            <a:ext cx="3213105" cy="428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780928"/>
            <a:ext cx="5114324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6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Lambda Functions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720080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C++11</a:t>
            </a:r>
            <a:r>
              <a:rPr kumimoji="1" lang="ja-JP" altLang="en-US" sz="2400" dirty="0" smtClean="0"/>
              <a:t>で導入されたラムダ式の紹介</a:t>
            </a:r>
            <a:endParaRPr kumimoji="1" lang="ja-JP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348880"/>
            <a:ext cx="514914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atakahashi\Dropbox\Camera Uploads\2012-05-15 05.50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4" y="1680641"/>
            <a:ext cx="3690096" cy="49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564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599</Words>
  <Application>Microsoft Office PowerPoint</Application>
  <PresentationFormat>画面に合わせる (4:3)</PresentationFormat>
  <Paragraphs>110</Paragraphs>
  <Slides>29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0" baseType="lpstr">
      <vt:lpstr>Office ​​テーマ</vt:lpstr>
      <vt:lpstr>C++Now! 2012 参加レポート</vt:lpstr>
      <vt:lpstr>C++Now!</vt:lpstr>
      <vt:lpstr>期間と場所</vt:lpstr>
      <vt:lpstr>期間と場所</vt:lpstr>
      <vt:lpstr>日本から行く場合</vt:lpstr>
      <vt:lpstr>1日目</vt:lpstr>
      <vt:lpstr>Library in a Week</vt:lpstr>
      <vt:lpstr>odeint</vt:lpstr>
      <vt:lpstr>Lambda Functions</vt:lpstr>
      <vt:lpstr>Ustring</vt:lpstr>
      <vt:lpstr>Grill the Committee</vt:lpstr>
      <vt:lpstr>2日目</vt:lpstr>
      <vt:lpstr>Moving Forward with C++11</vt:lpstr>
      <vt:lpstr>Metaparse</vt:lpstr>
      <vt:lpstr>Exception Safe Coding</vt:lpstr>
      <vt:lpstr>ピクニック</vt:lpstr>
      <vt:lpstr>Ray Fix</vt:lpstr>
      <vt:lpstr>3日目</vt:lpstr>
      <vt:lpstr>Modules in C++</vt:lpstr>
      <vt:lpstr>Generic Programming in C++</vt:lpstr>
      <vt:lpstr>ConceptClang</vt:lpstr>
      <vt:lpstr>Boost.Polygon.Voronoi</vt:lpstr>
      <vt:lpstr>4日目</vt:lpstr>
      <vt:lpstr>Now What?</vt:lpstr>
      <vt:lpstr>Using Boost.Coroutine to untangle a state machine</vt:lpstr>
      <vt:lpstr>Boosting Libraries for TR2</vt:lpstr>
      <vt:lpstr>Preparation of C++Now! 2013</vt:lpstr>
      <vt:lpstr>資料</vt:lpstr>
      <vt:lpstr>PowerPoint プレゼンテーション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C++Now! 2012 参加レポート</dc:title>
  <dc:creator>高橋　晶</dc:creator>
  <cp:lastModifiedBy>高橋　晶</cp:lastModifiedBy>
  <cp:revision>38</cp:revision>
  <dcterms:created xsi:type="dcterms:W3CDTF">2012-07-09T05:09:26Z</dcterms:created>
  <dcterms:modified xsi:type="dcterms:W3CDTF">2012-07-26T04:58:29Z</dcterms:modified>
</cp:coreProperties>
</file>